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086" r:id="rId2"/>
    <p:sldId id="2097" r:id="rId3"/>
    <p:sldId id="2099" r:id="rId4"/>
    <p:sldId id="2100" r:id="rId5"/>
    <p:sldId id="210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194. Lai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In!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Cling to the Bible</a:t>
            </a:r>
          </a:p>
          <a:p>
            <a:r>
              <a:rPr lang="en-US" sz="1800" dirty="0"/>
              <a:t>Late 119:105</a:t>
            </a:r>
          </a:p>
          <a:p>
            <a:r>
              <a:rPr lang="en-US" sz="1800" dirty="0"/>
              <a:t>M. J. Smith, 1674-1748</a:t>
            </a:r>
          </a:p>
          <a:p>
            <a:r>
              <a:rPr lang="en-US" sz="1800" dirty="0" err="1"/>
              <a:t>Doh</a:t>
            </a:r>
            <a:r>
              <a:rPr lang="en-US" sz="1800" dirty="0"/>
              <a:t> is Bb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16321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thuhilhna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khahsuah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ihmute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thupha’n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ciamteh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99185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824103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Lai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Lam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meivak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17067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hi,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Pukte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 a;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manphatna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genkhit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68341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826389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Lamkhial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hi-a,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khangnote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lenkip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phengtat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mawhneite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lam-etna, 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Teekte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ciangkhut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laibu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ahi.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03652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170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194. Lai Siangtho Beel In!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7</cp:revision>
  <dcterms:created xsi:type="dcterms:W3CDTF">2018-12-14T14:08:08Z</dcterms:created>
  <dcterms:modified xsi:type="dcterms:W3CDTF">2018-12-15T10:27:44Z</dcterms:modified>
</cp:coreProperties>
</file>